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sldIdLst>
    <p:sldId id="266" r:id="rId2"/>
    <p:sldId id="264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AF71-6CD2-4026-9CFD-B9639F3C4FE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1D9E-1120-41FB-9FB6-6297E5D8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145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AF71-6CD2-4026-9CFD-B9639F3C4FE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1D9E-1120-41FB-9FB6-6297E5D8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4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AF71-6CD2-4026-9CFD-B9639F3C4FE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1D9E-1120-41FB-9FB6-6297E5D8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5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AF71-6CD2-4026-9CFD-B9639F3C4FE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1D9E-1120-41FB-9FB6-6297E5D8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3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AF71-6CD2-4026-9CFD-B9639F3C4FE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1D9E-1120-41FB-9FB6-6297E5D8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3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AF71-6CD2-4026-9CFD-B9639F3C4FE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1D9E-1120-41FB-9FB6-6297E5D8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0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AF71-6CD2-4026-9CFD-B9639F3C4FE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1D9E-1120-41FB-9FB6-6297E5D8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5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AF71-6CD2-4026-9CFD-B9639F3C4FE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1D9E-1120-41FB-9FB6-6297E5D8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AF71-6CD2-4026-9CFD-B9639F3C4FE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1D9E-1120-41FB-9FB6-6297E5D8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635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AF71-6CD2-4026-9CFD-B9639F3C4FE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1D9E-1120-41FB-9FB6-6297E5D8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035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AF71-6CD2-4026-9CFD-B9639F3C4FE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1D9E-1120-41FB-9FB6-6297E5D8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4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33AF71-6CD2-4026-9CFD-B9639F3C4FE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F24E1D9E-1120-41FB-9FB6-6297E5D8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5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xiMaPHnrc_k" TargetMode="External"/><Relationship Id="rId13" Type="http://schemas.openxmlformats.org/officeDocument/2006/relationships/hyperlink" Target="https://www.youtube.com/watch?v=hhDZ5B_dg-U" TargetMode="External"/><Relationship Id="rId3" Type="http://schemas.openxmlformats.org/officeDocument/2006/relationships/hyperlink" Target="https://www.youtube.com/user/CincinnatiZooTube/featured" TargetMode="External"/><Relationship Id="rId7" Type="http://schemas.openxmlformats.org/officeDocument/2006/relationships/hyperlink" Target="https://www.youtube.com/watch?v=hE1RW1xwCh4" TargetMode="External"/><Relationship Id="rId12" Type="http://schemas.openxmlformats.org/officeDocument/2006/relationships/hyperlink" Target="https://www.youtube.com/watch?v=s4aAXQM6J8Y" TargetMode="External"/><Relationship Id="rId2" Type="http://schemas.openxmlformats.org/officeDocument/2006/relationships/hyperlink" Target="http://cincinnatizoo.org/home-safari-resources/" TargetMode="External"/><Relationship Id="rId16" Type="http://schemas.openxmlformats.org/officeDocument/2006/relationships/hyperlink" Target="https://www.youtube.com/watch?v=Ti3qwnERxO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aafcPCw-Z0M" TargetMode="External"/><Relationship Id="rId11" Type="http://schemas.openxmlformats.org/officeDocument/2006/relationships/hyperlink" Target="https://www.youtube.com/watch?v=SkH92yd6lZ0" TargetMode="External"/><Relationship Id="rId5" Type="http://schemas.openxmlformats.org/officeDocument/2006/relationships/hyperlink" Target="https://www.youtube.com/watch?v=znhf46fjQ00" TargetMode="External"/><Relationship Id="rId15" Type="http://schemas.openxmlformats.org/officeDocument/2006/relationships/hyperlink" Target="https://www.youtube.com/watch?v=DR16N18AKtc" TargetMode="External"/><Relationship Id="rId10" Type="http://schemas.openxmlformats.org/officeDocument/2006/relationships/hyperlink" Target="https://www.youtube.com/watch?v=XEJC7JOIhEM" TargetMode="External"/><Relationship Id="rId4" Type="http://schemas.openxmlformats.org/officeDocument/2006/relationships/hyperlink" Target="https://www.youtube.com/watch?v=IEKhSO4WiX0" TargetMode="External"/><Relationship Id="rId9" Type="http://schemas.openxmlformats.org/officeDocument/2006/relationships/hyperlink" Target="https://www.youtube.com/watch?v=sT-Rxw8OhKQ" TargetMode="External"/><Relationship Id="rId14" Type="http://schemas.openxmlformats.org/officeDocument/2006/relationships/hyperlink" Target="https://www.youtube.com/watch?v=P_6jDuAaJ6U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nationalzoo.si.edu/webcams/panda-cam" TargetMode="External"/><Relationship Id="rId13" Type="http://schemas.openxmlformats.org/officeDocument/2006/relationships/hyperlink" Target="https://kids.sandiegozoo.org/videos" TargetMode="External"/><Relationship Id="rId3" Type="http://schemas.openxmlformats.org/officeDocument/2006/relationships/hyperlink" Target="http://www.africam.com/wildlife/tembe_webcam" TargetMode="External"/><Relationship Id="rId7" Type="http://schemas.openxmlformats.org/officeDocument/2006/relationships/hyperlink" Target="https://www.tnaqua.org/animals-exhibits/river-otter-falls-cam/" TargetMode="External"/><Relationship Id="rId12" Type="http://schemas.openxmlformats.org/officeDocument/2006/relationships/hyperlink" Target="http://reidparkzoo.org/cameras/lion-cam/" TargetMode="External"/><Relationship Id="rId2" Type="http://schemas.openxmlformats.org/officeDocument/2006/relationships/hyperlink" Target="http://www.aquariumofpacific.org/exhibits/webca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xplore.org/livecams/grace-gorillas/gorilla-forest-corridor" TargetMode="External"/><Relationship Id="rId11" Type="http://schemas.openxmlformats.org/officeDocument/2006/relationships/hyperlink" Target="https://explore.org/livecams/polar-bears/polar-bear-ouwehand-twin-cubs-cam-2" TargetMode="External"/><Relationship Id="rId5" Type="http://schemas.openxmlformats.org/officeDocument/2006/relationships/hyperlink" Target="https://wolf.org/wolf-cams2/" TargetMode="External"/><Relationship Id="rId15" Type="http://schemas.openxmlformats.org/officeDocument/2006/relationships/hyperlink" Target="https://www.georgiaaquarium.org/webcam/ocean-voyager/" TargetMode="External"/><Relationship Id="rId10" Type="http://schemas.openxmlformats.org/officeDocument/2006/relationships/hyperlink" Target="https://zooatlanta.org/panda-cam/" TargetMode="External"/><Relationship Id="rId4" Type="http://schemas.openxmlformats.org/officeDocument/2006/relationships/hyperlink" Target="https://www.raptorresource.org/birdcams/decorah-north-nest/" TargetMode="External"/><Relationship Id="rId9" Type="http://schemas.openxmlformats.org/officeDocument/2006/relationships/hyperlink" Target="https://explore.org/livecams/panda-bears/china-panda-cam-1" TargetMode="External"/><Relationship Id="rId14" Type="http://schemas.openxmlformats.org/officeDocument/2006/relationships/hyperlink" Target="https://www.montereybayaquarium.org/animals/live-cam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4A175-5A13-485E-9CBD-AC7921CD4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ANIMAL VIDEOS – CINCINNATI ZOO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875BD-00F1-4895-B239-3ECC2EA1D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endParaRPr lang="en-US" b="1" dirty="0"/>
          </a:p>
          <a:p>
            <a:pPr marL="0" indent="0"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en-US" b="1" dirty="0"/>
              <a:t>Cincinnati ZOO – Home Safari Series. </a:t>
            </a:r>
            <a:r>
              <a:rPr lang="en-US" dirty="0"/>
              <a:t>Each Day, the Zoo features a livestream of an animal at the zoo. All streams are then posted on </a:t>
            </a:r>
            <a:r>
              <a:rPr lang="en-US" dirty="0" err="1"/>
              <a:t>Youtube</a:t>
            </a:r>
            <a:r>
              <a:rPr lang="en-US" dirty="0"/>
              <a:t> with a quiz on the content. Here is a link to the zoo, their </a:t>
            </a:r>
            <a:r>
              <a:rPr lang="en-US" dirty="0" err="1"/>
              <a:t>youtube</a:t>
            </a:r>
            <a:r>
              <a:rPr lang="en-US" dirty="0"/>
              <a:t> channel and sample videos. 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Cincinnati Zoo:  </a:t>
            </a:r>
            <a:r>
              <a:rPr lang="en-US" u="sng" dirty="0">
                <a:hlinkClick r:id="rId2"/>
              </a:rPr>
              <a:t>http://cincinnatizoo.org/home-safari-resources/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You Tube Channel: </a:t>
            </a:r>
            <a:r>
              <a:rPr lang="en-US" u="sng" dirty="0">
                <a:hlinkClick r:id="rId3"/>
              </a:rPr>
              <a:t>https://www.youtube.com/user/CincinnatiZooTube/featured</a:t>
            </a:r>
            <a:endParaRPr lang="en-US" dirty="0"/>
          </a:p>
          <a:p>
            <a:pPr marL="0" indent="0"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en-US" dirty="0"/>
              <a:t>Sample Videos: 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Fiona the (famous) hippo </a:t>
            </a:r>
            <a:r>
              <a:rPr lang="en-US" u="sng" dirty="0">
                <a:hlinkClick r:id="rId4"/>
              </a:rPr>
              <a:t>https://www.youtube.com/watch?v=IEKhSO4WiX0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 Rico the Brazilian Porcupine </a:t>
            </a:r>
            <a:r>
              <a:rPr lang="en-US" u="sng" dirty="0">
                <a:hlinkClick r:id="rId5"/>
              </a:rPr>
              <a:t>https://www.youtube.com/watch?v=znhf46fjQ00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err="1"/>
              <a:t>Sihil</a:t>
            </a:r>
            <a:r>
              <a:rPr lang="en-US" dirty="0"/>
              <a:t> the Ocelot </a:t>
            </a:r>
            <a:r>
              <a:rPr lang="en-US" u="sng" dirty="0">
                <a:hlinkClick r:id="rId6"/>
              </a:rPr>
              <a:t>https://www.youtube.com/watch?v=aafcPCw-Z0M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Hanging with the Sloths </a:t>
            </a:r>
            <a:r>
              <a:rPr lang="en-US" u="sng" dirty="0">
                <a:hlinkClick r:id="rId7"/>
              </a:rPr>
              <a:t>https://www.youtube.com/watch?v=hE1RW1xwCh4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Lions John and Imani </a:t>
            </a:r>
            <a:r>
              <a:rPr lang="en-US" u="sng" dirty="0">
                <a:hlinkClick r:id="rId8"/>
              </a:rPr>
              <a:t>https://www.youtube.com/watch?v=xiMaPHnrc_k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Baby Cheetah Kris and Puppy Remus  </a:t>
            </a:r>
            <a:r>
              <a:rPr lang="en-US" u="sng" dirty="0">
                <a:hlinkClick r:id="rId9"/>
              </a:rPr>
              <a:t>https://www.youtube.com/watch?v=sT-Rxw8OhKQ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Red Panda </a:t>
            </a:r>
            <a:r>
              <a:rPr lang="en-US" u="sng" dirty="0">
                <a:hlinkClick r:id="rId10"/>
              </a:rPr>
              <a:t>https://www.youtub/.,e.com/watch?v=XEJC7JOIhEM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Elephants </a:t>
            </a:r>
            <a:r>
              <a:rPr lang="en-US" u="sng" dirty="0">
                <a:hlinkClick r:id="rId11"/>
              </a:rPr>
              <a:t>https://www.youtube.com/watch?v=SkH92yd6lZ0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 Giraffes </a:t>
            </a:r>
            <a:r>
              <a:rPr lang="en-US" u="sng" dirty="0">
                <a:hlinkClick r:id="rId12"/>
              </a:rPr>
              <a:t>https://www.youtube.com/watch?v=s4aAXQM6J8Y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 Bearcats </a:t>
            </a:r>
            <a:r>
              <a:rPr lang="en-US" u="sng" dirty="0">
                <a:hlinkClick r:id="rId13"/>
              </a:rPr>
              <a:t>https://www.youtube.com/watch?v=hhDZ5B_dg-U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 Snow Leopards </a:t>
            </a:r>
            <a:r>
              <a:rPr lang="en-US" u="sng" dirty="0">
                <a:hlinkClick r:id="rId14"/>
              </a:rPr>
              <a:t>https://www.youtube.com/watch?v=P_6jDuAaJ6U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 Flamingos </a:t>
            </a:r>
            <a:r>
              <a:rPr lang="en-US" u="sng" dirty="0">
                <a:hlinkClick r:id="rId15"/>
              </a:rPr>
              <a:t>https://www.youtube.com/watch?v=DR16N18AKtc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 Galapagos Tortoise  </a:t>
            </a:r>
            <a:r>
              <a:rPr lang="en-US" u="sng" dirty="0">
                <a:hlinkClick r:id="rId16"/>
              </a:rPr>
              <a:t>https://www.youtube.com/watch?v=Ti3qwnERxOQ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269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0943F-1D8B-4775-9371-D55BDEB8D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ANIMAL WEBCAMS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5D75E-5B7F-434D-852D-36668A03D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/>
              <a:t>Aquarium of the Pacific (penguins, sharks and more) </a:t>
            </a:r>
            <a:r>
              <a:rPr lang="en-US" dirty="0">
                <a:hlinkClick r:id="rId2"/>
              </a:rPr>
              <a:t>http://www.aquariumofpacific.org/exhibits/webcams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/>
              <a:t> </a:t>
            </a:r>
            <a:r>
              <a:rPr lang="en-US" dirty="0" err="1"/>
              <a:t>Tembe</a:t>
            </a:r>
            <a:r>
              <a:rPr lang="en-US" dirty="0"/>
              <a:t> Elephant Park (elephants, and more) </a:t>
            </a:r>
            <a:r>
              <a:rPr lang="en-US" dirty="0">
                <a:hlinkClick r:id="rId3"/>
              </a:rPr>
              <a:t>http://www.africam.com/wildlife/tembe_webcam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/>
              <a:t> Decorah North Bald Eagle Cam (eagle nest) </a:t>
            </a:r>
            <a:r>
              <a:rPr lang="en-US" dirty="0">
                <a:hlinkClick r:id="rId4"/>
              </a:rPr>
              <a:t>https://www.raptorresource.org/birdcams/decorah-north-nest/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/>
              <a:t> Wolf Center Minnesota (wolves) </a:t>
            </a:r>
            <a:r>
              <a:rPr lang="en-US" dirty="0">
                <a:hlinkClick r:id="rId5"/>
              </a:rPr>
              <a:t>ttps://wolf.org/wolf-cams2/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/>
              <a:t> GRACE Center, Congo (gorillas) </a:t>
            </a:r>
            <a:r>
              <a:rPr lang="en-US" dirty="0">
                <a:hlinkClick r:id="rId6"/>
              </a:rPr>
              <a:t>https://explore.org/livecams/grace-gorillas/gorilla-forest-corridor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/>
              <a:t> Tennessee Aquarium (river otters) </a:t>
            </a:r>
            <a:r>
              <a:rPr lang="en-US" dirty="0">
                <a:hlinkClick r:id="rId7"/>
              </a:rPr>
              <a:t>https://www.tnaqua.org/animals-exhibits/river-otter-falls-cam/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/>
              <a:t> National Zoo (pandas) </a:t>
            </a:r>
            <a:r>
              <a:rPr lang="en-US" dirty="0">
                <a:hlinkClick r:id="rId8"/>
              </a:rPr>
              <a:t>https://nationalzoo.si.edu/webcams/panda-cam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/>
              <a:t> Wolong Grove China Cam (pandas) </a:t>
            </a:r>
            <a:r>
              <a:rPr lang="en-US" dirty="0">
                <a:hlinkClick r:id="rId9"/>
              </a:rPr>
              <a:t>https://explore.org/livecams/panda-bears/china-panda-cam-1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/>
              <a:t> Atlanta Zoo Panda Cam </a:t>
            </a:r>
            <a:r>
              <a:rPr lang="en-US" dirty="0">
                <a:hlinkClick r:id="rId10"/>
              </a:rPr>
              <a:t>https://zooatlanta.org/panda-cam/</a:t>
            </a:r>
            <a:r>
              <a:rPr lang="en-US" dirty="0"/>
              <a:t> 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/>
              <a:t> Ouwehand Park Netherlands (polar bear twins) </a:t>
            </a:r>
            <a:r>
              <a:rPr lang="en-US" dirty="0">
                <a:hlinkClick r:id="rId11"/>
              </a:rPr>
              <a:t>https://explore.org/livecams/polar-bears/polar-bear-ouwehand-twin-cubs-cam-2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/>
              <a:t> Reid Park Zoo (lions) </a:t>
            </a:r>
            <a:r>
              <a:rPr lang="en-US" dirty="0">
                <a:hlinkClick r:id="rId12"/>
              </a:rPr>
              <a:t>http://reidparkzoo.org/cameras/lion-cam/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/>
              <a:t> San Diego Zoo - lots of webcams </a:t>
            </a:r>
            <a:r>
              <a:rPr lang="en-US" dirty="0">
                <a:hlinkClick r:id="rId13"/>
              </a:rPr>
              <a:t>https://kids.sandiegozoo.org/videos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/>
              <a:t> Monterey Bay Aquarium - lots of webcams </a:t>
            </a:r>
            <a:r>
              <a:rPr lang="en-US" dirty="0">
                <a:hlinkClick r:id="rId14"/>
              </a:rPr>
              <a:t>https://www.montereybayaquarium.org/animals/live-cams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en-US" dirty="0"/>
              <a:t> Georgia Aquarium (ocean voyager) </a:t>
            </a:r>
            <a:r>
              <a:rPr lang="en-US" dirty="0">
                <a:hlinkClick r:id="rId15"/>
              </a:rPr>
              <a:t>https://www.georgiaaquarium.org/webcam/ocean-voyager/</a:t>
            </a: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endParaRPr lang="en-US" dirty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43941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570</Words>
  <Application>Microsoft Office PowerPoint</Application>
  <PresentationFormat>Widescreen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Corbel</vt:lpstr>
      <vt:lpstr>Wingdings 2</vt:lpstr>
      <vt:lpstr>Frame</vt:lpstr>
      <vt:lpstr>ANIMAL VIDEOS – CINCINNATI ZOO</vt:lpstr>
      <vt:lpstr>ANIMAL WEBCAMS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VIDEOS – CINCINNATI ZOO</dc:title>
  <dc:creator>Alyssa Harry</dc:creator>
  <cp:lastModifiedBy>Alyssa Harry</cp:lastModifiedBy>
  <cp:revision>3</cp:revision>
  <dcterms:created xsi:type="dcterms:W3CDTF">2020-04-22T22:20:39Z</dcterms:created>
  <dcterms:modified xsi:type="dcterms:W3CDTF">2020-04-22T22:35:22Z</dcterms:modified>
</cp:coreProperties>
</file>